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9ABB-23C4-48E2-B9F7-67B3AE2FCFA0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085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9ABB-23C4-48E2-B9F7-67B3AE2FCFA0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598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9ABB-23C4-48E2-B9F7-67B3AE2FCFA0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966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9ABB-23C4-48E2-B9F7-67B3AE2FCFA0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815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9ABB-23C4-48E2-B9F7-67B3AE2FCFA0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869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9ABB-23C4-48E2-B9F7-67B3AE2FCFA0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02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9ABB-23C4-48E2-B9F7-67B3AE2FCFA0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764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9ABB-23C4-48E2-B9F7-67B3AE2FCFA0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39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9ABB-23C4-48E2-B9F7-67B3AE2FCFA0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83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9ABB-23C4-48E2-B9F7-67B3AE2FCFA0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17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9ABB-23C4-48E2-B9F7-67B3AE2FCFA0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91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A9ABB-23C4-48E2-B9F7-67B3AE2FCFA0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EC64A-D4AE-4AFE-B64B-666F69E7C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1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ko-KR" altLang="en-US" smtClean="0"/>
              <a:t>월 </a:t>
            </a:r>
            <a:r>
              <a:rPr lang="ko-KR" altLang="en-US" smtClean="0"/>
              <a:t>펫 배너 컨셉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224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gpht.com/41qqI_cIX4cbYMDV7UtypzDa3i22rSkn5DIBWS2zE1RtQgkHVhgAFLFY-dTZawb5HIM=h9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35" b="17714"/>
          <a:stretch/>
        </p:blipFill>
        <p:spPr bwMode="auto">
          <a:xfrm>
            <a:off x="1400175" y="723899"/>
            <a:ext cx="10004148" cy="581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media.istockphoto.com/vectors/big-and-sad-mummy-vector-id49715719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1" r="26588"/>
          <a:stretch/>
        </p:blipFill>
        <p:spPr bwMode="auto">
          <a:xfrm flipH="1">
            <a:off x="1740434" y="1753568"/>
            <a:ext cx="1664042" cy="376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media.istockphoto.com/vectors/mummy-vector-id10463151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" t="4662" r="8471" b="4582"/>
          <a:stretch/>
        </p:blipFill>
        <p:spPr bwMode="auto">
          <a:xfrm flipH="1">
            <a:off x="2929482" y="2695865"/>
            <a:ext cx="2467787" cy="341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blendswap.com/files/images/2013/02/blend_66849/danimal_spyke_trap_mk2_medium_5d40a7b027692206bbb68340b5470fdda98757f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973" y="4021977"/>
            <a:ext cx="1615812" cy="161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mg0.etsystatic.com/035/0/9537432/il_570xN.609565100_e9a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13173" y="2834304"/>
            <a:ext cx="1172566" cy="8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img0.etsystatic.com/035/0/9537432/il_570xN.609565100_e9a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80527" y="1797654"/>
            <a:ext cx="1172566" cy="8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s://img0.etsystatic.com/035/0/9537432/il_570xN.609565100_e9a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35702" y="2264583"/>
            <a:ext cx="1172566" cy="8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img0.etsystatic.com/035/0/9537432/il_570xN.609565100_e9a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74456" y="1797654"/>
            <a:ext cx="1172566" cy="8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https://img0.etsystatic.com/035/0/9537432/il_570xN.609565100_e9a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253460" y="2867304"/>
            <a:ext cx="1172566" cy="8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10811" r="13322" b="10150"/>
          <a:stretch/>
        </p:blipFill>
        <p:spPr>
          <a:xfrm>
            <a:off x="7239683" y="2551123"/>
            <a:ext cx="2920182" cy="3702274"/>
          </a:xfrm>
          <a:prstGeom prst="rect">
            <a:avLst/>
          </a:prstGeom>
        </p:spPr>
      </p:pic>
      <p:pic>
        <p:nvPicPr>
          <p:cNvPr id="1036" name="Picture 12" descr="http://i.ebayimg.com/00/s/NDgwWDY0MA==/z/1r4AAOSwdpxUXsG2/$_1.JPG?set_id=880000500F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2" r="8648" b="23866"/>
          <a:stretch/>
        </p:blipFill>
        <p:spPr bwMode="auto">
          <a:xfrm>
            <a:off x="3448507" y="809624"/>
            <a:ext cx="1838325" cy="217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16759" y="66675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모험을 원하는 자 어서 오라</a:t>
            </a:r>
            <a:r>
              <a:rPr lang="en-US" altLang="ko-KR" dirty="0" smtClean="0"/>
              <a:t>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910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16759" y="45482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모험을 원하는 자 어서 오라</a:t>
            </a:r>
            <a:r>
              <a:rPr lang="en-US" altLang="ko-KR" dirty="0" smtClean="0"/>
              <a:t>!</a:t>
            </a:r>
            <a:endParaRPr lang="ko-KR" altLang="en-US"/>
          </a:p>
        </p:txBody>
      </p:sp>
      <p:pic>
        <p:nvPicPr>
          <p:cNvPr id="2050" name="Picture 2" descr="https://travelblog.expedia.co.kr/wp-content/uploads/2016/03/6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091078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3" t="10811" r="13322" b="10150"/>
          <a:stretch/>
        </p:blipFill>
        <p:spPr>
          <a:xfrm>
            <a:off x="4742625" y="1897416"/>
            <a:ext cx="2920182" cy="370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1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686" y="57215"/>
            <a:ext cx="425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벤치 </a:t>
            </a:r>
            <a:r>
              <a:rPr lang="ko-KR" altLang="en-US" dirty="0" err="1" smtClean="0"/>
              <a:t>마킹</a:t>
            </a:r>
            <a:r>
              <a:rPr lang="ko-KR" altLang="en-US" dirty="0" smtClean="0"/>
              <a:t> 이미지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mtClean="0"/>
              <a:t>고대 건축물을 탐험하는 탐험가 이미지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6" y="719138"/>
            <a:ext cx="5981138" cy="30813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980" y="3009900"/>
            <a:ext cx="675767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3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98686" y="57215"/>
            <a:ext cx="5886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고대 건축물을 배경으로</a:t>
            </a:r>
            <a:endParaRPr lang="en-US" altLang="ko-KR" dirty="0" smtClean="0"/>
          </a:p>
          <a:p>
            <a:r>
              <a:rPr lang="ko-KR" altLang="en-US" dirty="0" smtClean="0"/>
              <a:t>탐험대장인 </a:t>
            </a:r>
            <a:r>
              <a:rPr lang="ko-KR" altLang="en-US" dirty="0" err="1" smtClean="0"/>
              <a:t>레서</a:t>
            </a:r>
            <a:r>
              <a:rPr lang="ko-KR" altLang="en-US" dirty="0" smtClean="0"/>
              <a:t> 팬더가 자세를 잡고 있는 배너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704976" y="952500"/>
            <a:ext cx="8101974" cy="5354314"/>
            <a:chOff x="1733551" y="1600200"/>
            <a:chExt cx="8101974" cy="5354314"/>
          </a:xfrm>
        </p:grpSpPr>
        <p:grpSp>
          <p:nvGrpSpPr>
            <p:cNvPr id="14" name="그룹 13"/>
            <p:cNvGrpSpPr/>
            <p:nvPr/>
          </p:nvGrpSpPr>
          <p:grpSpPr>
            <a:xfrm>
              <a:off x="1733551" y="1600200"/>
              <a:ext cx="8101974" cy="5354314"/>
              <a:chOff x="219076" y="828675"/>
              <a:chExt cx="8101974" cy="5354314"/>
            </a:xfrm>
          </p:grpSpPr>
          <p:pic>
            <p:nvPicPr>
              <p:cNvPr id="3074" name="Picture 2" descr="http://images5.fanpop.com/image/photos/25500000/Lara-Croft-Tomb-Raider-The-Cradle-of-Life-action-films-25514669-1067-800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558"/>
              <a:stretch/>
            </p:blipFill>
            <p:spPr bwMode="auto">
              <a:xfrm>
                <a:off x="219076" y="828675"/>
                <a:ext cx="8101974" cy="5250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8" descr="http://www.blendswap.com/files/images/2013/02/blend_66849/danimal_spyke_trap_mk2_medium_5d40a7b027692206bbb68340b5470fdda98757f7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0899" y="3759269"/>
                <a:ext cx="1615812" cy="16158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8" descr="http://www.blendswap.com/files/images/2013/02/blend_66849/danimal_spyke_trap_mk2_medium_5d40a7b027692206bbb68340b5470fdda98757f7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7855" y="4567176"/>
                <a:ext cx="1615812" cy="16158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8" descr="http://www.blendswap.com/files/images/2013/02/blend_66849/danimal_spyke_trap_mk2_medium_5d40a7b027692206bbb68340b5470fdda98757f7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8403" y="2951363"/>
                <a:ext cx="1615812" cy="16158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63" t="10811" r="13322" b="10150"/>
              <a:stretch/>
            </p:blipFill>
            <p:spPr>
              <a:xfrm>
                <a:off x="5072042" y="1793691"/>
                <a:ext cx="2920182" cy="3702274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19076" y="849503"/>
                <a:ext cx="60596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b="1" dirty="0" smtClean="0">
                    <a:solidFill>
                      <a:schemeClr val="bg1"/>
                    </a:solidFill>
                  </a:rPr>
                  <a:t>모험을 원하는 자 어서 오라</a:t>
                </a:r>
                <a:r>
                  <a:rPr lang="en-US" altLang="ko-KR" sz="3600" b="1" dirty="0" smtClean="0">
                    <a:solidFill>
                      <a:schemeClr val="bg1"/>
                    </a:solidFill>
                  </a:rPr>
                  <a:t>!</a:t>
                </a:r>
                <a:endParaRPr lang="ko-KR" altLang="en-US" sz="3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20700000">
                <a:off x="4289736" y="4691618"/>
                <a:ext cx="2076210" cy="1138773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2400" b="1" dirty="0" smtClean="0">
                    <a:solidFill>
                      <a:schemeClr val="bg1"/>
                    </a:solidFill>
                  </a:rPr>
                  <a:t>탐험 대장</a:t>
                </a:r>
                <a:endParaRPr lang="en-US" altLang="ko-KR" sz="2400" b="1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sz="4400" b="1" dirty="0" err="1" smtClean="0">
                    <a:solidFill>
                      <a:schemeClr val="bg1"/>
                    </a:solidFill>
                  </a:rPr>
                  <a:t>잭</a:t>
                </a:r>
                <a:r>
                  <a:rPr lang="ko-KR" altLang="en-US" sz="44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4400" b="1" dirty="0" err="1" smtClean="0">
                    <a:solidFill>
                      <a:schemeClr val="bg1"/>
                    </a:solidFill>
                  </a:rPr>
                  <a:t>멀린경</a:t>
                </a:r>
                <a:endParaRPr lang="ko-KR" altLang="en-US" sz="44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 rot="530617">
                <a:off x="2418375" y="1489151"/>
                <a:ext cx="2327684" cy="1507675"/>
                <a:chOff x="2418375" y="1489151"/>
                <a:chExt cx="2327684" cy="1507675"/>
              </a:xfrm>
            </p:grpSpPr>
            <p:pic>
              <p:nvPicPr>
                <p:cNvPr id="3076" name="Picture 4" descr="http://image.shutterstock.com/display_pic_with_logo/4069291/412135291/stock-vector-fire-flame-animation-frames-for-fire-trap-vector-illustration-412135291.jpg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05" t="42817" r="78551" b="29910"/>
                <a:stretch/>
              </p:blipFill>
              <p:spPr bwMode="auto">
                <a:xfrm>
                  <a:off x="2418375" y="1489151"/>
                  <a:ext cx="704850" cy="11144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4" descr="http://image.shutterstock.com/display_pic_with_logo/4069291/412135291/stock-vector-fire-flame-animation-frames-for-fire-trap-vector-illustration-412135291.jpg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05" t="42817" r="78551" b="29910"/>
                <a:stretch/>
              </p:blipFill>
              <p:spPr bwMode="auto">
                <a:xfrm>
                  <a:off x="3621971" y="1843102"/>
                  <a:ext cx="582521" cy="9210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4" descr="http://image.shutterstock.com/display_pic_with_logo/4069291/412135291/stock-vector-fire-flame-animation-frames-for-fire-trap-vector-illustration-412135291.jpg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05" t="42817" r="78551" b="29910"/>
                <a:stretch/>
              </p:blipFill>
              <p:spPr bwMode="auto">
                <a:xfrm>
                  <a:off x="4264636" y="2079366"/>
                  <a:ext cx="481423" cy="7611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이등변 삼각형 3"/>
                <p:cNvSpPr/>
                <p:nvPr/>
              </p:nvSpPr>
              <p:spPr>
                <a:xfrm rot="10800000">
                  <a:off x="2615497" y="2546605"/>
                  <a:ext cx="279316" cy="240790"/>
                </a:xfrm>
                <a:prstGeom prst="triangl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이등변 삼각형 14"/>
                <p:cNvSpPr/>
                <p:nvPr/>
              </p:nvSpPr>
              <p:spPr>
                <a:xfrm rot="10800000">
                  <a:off x="3791460" y="2731084"/>
                  <a:ext cx="253924" cy="218900"/>
                </a:xfrm>
                <a:prstGeom prst="triangl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이등변 삼각형 15"/>
                <p:cNvSpPr/>
                <p:nvPr/>
              </p:nvSpPr>
              <p:spPr>
                <a:xfrm rot="10800000">
                  <a:off x="4390012" y="2815917"/>
                  <a:ext cx="209855" cy="180909"/>
                </a:xfrm>
                <a:prstGeom prst="triangl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0" name="TextBox 19"/>
            <p:cNvSpPr txBox="1"/>
            <p:nvPr/>
          </p:nvSpPr>
          <p:spPr>
            <a:xfrm>
              <a:off x="1785780" y="6506411"/>
              <a:ext cx="5086649" cy="24622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잭</a:t>
              </a:r>
              <a:r>
                <a:rPr lang="ko-KR" altLang="en-US" sz="1000" dirty="0" smtClean="0"/>
                <a:t> </a:t>
              </a:r>
              <a:r>
                <a:rPr lang="ko-KR" altLang="en-US" sz="1000" dirty="0" err="1" smtClean="0"/>
                <a:t>멀린은</a:t>
              </a:r>
              <a:r>
                <a:rPr lang="ko-KR" altLang="en-US" sz="1000" dirty="0" smtClean="0"/>
                <a:t> </a:t>
              </a:r>
              <a:r>
                <a:rPr lang="en-US" altLang="ko-KR" sz="1000" dirty="0" smtClean="0"/>
                <a:t>2017</a:t>
              </a:r>
              <a:r>
                <a:rPr lang="ko-KR" altLang="en-US" sz="1000" smtClean="0"/>
                <a:t>년 </a:t>
              </a:r>
              <a:r>
                <a:rPr lang="en-US" altLang="ko-KR" sz="1000" dirty="0" smtClean="0"/>
                <a:t>4</a:t>
              </a:r>
              <a:r>
                <a:rPr lang="ko-KR" altLang="en-US" sz="1000" smtClean="0"/>
                <a:t>월 </a:t>
              </a:r>
              <a:r>
                <a:rPr lang="en-US" altLang="ko-KR" sz="1000" dirty="0" smtClean="0"/>
                <a:t>6</a:t>
              </a:r>
              <a:r>
                <a:rPr lang="ko-KR" altLang="en-US" sz="1000" smtClean="0"/>
                <a:t>일 </a:t>
              </a:r>
              <a:r>
                <a:rPr lang="ko-KR" altLang="en-US" sz="1000" smtClean="0"/>
                <a:t>점검 후부터 </a:t>
              </a:r>
              <a:r>
                <a:rPr lang="en-US" altLang="ko-KR" sz="1000" dirty="0" smtClean="0"/>
                <a:t>~ </a:t>
              </a:r>
              <a:r>
                <a:rPr lang="en-US" altLang="ko-KR" sz="1000" dirty="0" smtClean="0"/>
                <a:t>5</a:t>
              </a:r>
              <a:r>
                <a:rPr lang="ko-KR" altLang="en-US" sz="1000" smtClean="0"/>
                <a:t>월 </a:t>
              </a:r>
              <a:r>
                <a:rPr lang="en-US" altLang="ko-KR" sz="1000" dirty="0"/>
                <a:t>4</a:t>
              </a:r>
              <a:r>
                <a:rPr lang="ko-KR" altLang="en-US" sz="1000" smtClean="0"/>
                <a:t>일 </a:t>
              </a:r>
              <a:r>
                <a:rPr lang="ko-KR" altLang="en-US" sz="1000" smtClean="0"/>
                <a:t>점검 전까지 획득하실 수 있습니다</a:t>
              </a:r>
              <a:r>
                <a:rPr lang="en-US" altLang="ko-KR" sz="1000" dirty="0" smtClean="0"/>
                <a:t>.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16346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63</Words>
  <Application>Microsoft Office PowerPoint</Application>
  <PresentationFormat>와이드스크린</PresentationFormat>
  <Paragraphs>10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4월 펫 배너 컨셉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8</cp:revision>
  <dcterms:created xsi:type="dcterms:W3CDTF">2017-03-24T08:16:41Z</dcterms:created>
  <dcterms:modified xsi:type="dcterms:W3CDTF">2017-03-24T09:44:42Z</dcterms:modified>
</cp:coreProperties>
</file>